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70AF4-5370-C1F4-B1B2-86B629EAE9B7}"/>
              </a:ext>
            </a:extLst>
          </p:cNvPr>
          <p:cNvSpPr txBox="1"/>
          <p:nvPr/>
        </p:nvSpPr>
        <p:spPr>
          <a:xfrm>
            <a:off x="11938000" y="6731000"/>
            <a:ext cx="381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Slide Number Text Box">
            <a:extLst>
              <a:ext uri="{FF2B5EF4-FFF2-40B4-BE49-F238E27FC236}">
                <a16:creationId xmlns:a16="http://schemas.microsoft.com/office/drawing/2014/main" id="{5613A150-6BFC-E565-88B7-3561D33A1351}"/>
              </a:ext>
            </a:extLst>
          </p:cNvPr>
          <p:cNvSpPr txBox="1"/>
          <p:nvPr/>
        </p:nvSpPr>
        <p:spPr>
          <a:xfrm>
            <a:off x="11176000" y="8318500"/>
            <a:ext cx="381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Slide Number Text Box 5">
            <a:extLst>
              <a:ext uri="{FF2B5EF4-FFF2-40B4-BE49-F238E27FC236}">
                <a16:creationId xmlns:a16="http://schemas.microsoft.com/office/drawing/2014/main" id="{795DE512-51EF-C179-F1C1-B72ED80CE64F}"/>
              </a:ext>
            </a:extLst>
          </p:cNvPr>
          <p:cNvSpPr txBox="1"/>
          <p:nvPr/>
        </p:nvSpPr>
        <p:spPr>
          <a:xfrm>
            <a:off x="11430000" y="6477000"/>
            <a:ext cx="508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166</Words>
  <Application>Microsoft Office PowerPoint</Application>
  <PresentationFormat>와이드스크린</PresentationFormat>
  <Paragraphs>37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2025-05-07T16:37:23Z</dcterms:created>
  <dcterms:modified xsi:type="dcterms:W3CDTF">2025-05-10T07:53:54Z</dcterms:modified>
</cp:coreProperties>
</file>